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07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4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7B9F6-B95F-3F46-A4DF-914EF0E5896C}" type="datetimeFigureOut">
              <a:rPr lang="en-US" smtClean="0"/>
              <a:t>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801D-9005-8C45-A91B-070B640AB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46" y="252918"/>
            <a:ext cx="8313906" cy="6235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1651" y="2412458"/>
            <a:ext cx="3132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pple Chancery" charset="0"/>
                <a:ea typeface="Apple Chancery" charset="0"/>
                <a:cs typeface="Apple Chancery" charset="0"/>
              </a:rPr>
              <a:t>Haiti 2016</a:t>
            </a:r>
            <a:endParaRPr lang="en-US" sz="4400" dirty="0"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67" y="437204"/>
            <a:ext cx="4640499" cy="618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719" y="437204"/>
            <a:ext cx="4640499" cy="618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3" y="389107"/>
            <a:ext cx="3706238" cy="494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005" y="1665592"/>
            <a:ext cx="3586872" cy="4782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977" y="486384"/>
            <a:ext cx="3031382" cy="404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0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055" y="2581290"/>
            <a:ext cx="2788874" cy="371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786" y="321943"/>
            <a:ext cx="2729753" cy="301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03" y="61228"/>
            <a:ext cx="5097580" cy="679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560" y="2366197"/>
            <a:ext cx="3166343" cy="42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402" y="456413"/>
            <a:ext cx="4250385" cy="318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6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668" y="2451371"/>
            <a:ext cx="7116324" cy="4002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5" y="792804"/>
            <a:ext cx="6606162" cy="37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894" y="320291"/>
            <a:ext cx="2902054" cy="344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00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784" y="2415277"/>
            <a:ext cx="4998720" cy="3749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" y="436418"/>
            <a:ext cx="554736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68" y="411938"/>
            <a:ext cx="3370930" cy="4483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915" y="223011"/>
            <a:ext cx="3409949" cy="4546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53" y="2088693"/>
            <a:ext cx="3397827" cy="453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1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36" b="-1"/>
          <a:stretch/>
        </p:blipFill>
        <p:spPr>
          <a:xfrm>
            <a:off x="281142" y="391220"/>
            <a:ext cx="4457114" cy="615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76" y="3494422"/>
            <a:ext cx="4367342" cy="3275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307" y="217564"/>
            <a:ext cx="4337488" cy="325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67" y="2609001"/>
            <a:ext cx="3376226" cy="253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0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33" y="526470"/>
            <a:ext cx="3059084" cy="5076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451" y="371299"/>
            <a:ext cx="3308465" cy="5386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580" y="1428215"/>
            <a:ext cx="3786400" cy="348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43"/>
          <a:stretch/>
        </p:blipFill>
        <p:spPr>
          <a:xfrm>
            <a:off x="7399284" y="515007"/>
            <a:ext cx="4456386" cy="464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417" y="1550806"/>
            <a:ext cx="3468785" cy="441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7" y="3094649"/>
            <a:ext cx="3301279" cy="33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5616" y="476656"/>
            <a:ext cx="6108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Three areas of focus: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The Boys Home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 Haiti Relief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3600" dirty="0" smtClean="0">
                <a:solidFill>
                  <a:schemeClr val="bg1"/>
                </a:solidFill>
              </a:rPr>
              <a:t>Agricultural Project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188" y="3202791"/>
            <a:ext cx="2508292" cy="3344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66" y="1712068"/>
            <a:ext cx="2263505" cy="301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207" y="1547913"/>
            <a:ext cx="2386621" cy="318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4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708" y="1152468"/>
            <a:ext cx="436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The Boys Home </a:t>
            </a:r>
            <a:endParaRPr lang="en-US" sz="4400" b="1" dirty="0">
              <a:solidFill>
                <a:schemeClr val="bg1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pic>
        <p:nvPicPr>
          <p:cNvPr id="3" name="Picture 6" descr="https://scontent-ord1-1.xx.fbcdn.net/v/t1.0-9/1723167_658096304250164_1870888557_n.jpg?oh=d7cf67de4698747712730a73af983231&amp;oe=58088B6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679" y="2579359"/>
            <a:ext cx="5537382" cy="4153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26" y="938461"/>
            <a:ext cx="3037850" cy="405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061" y="599093"/>
            <a:ext cx="2970400" cy="3960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72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83" y="625946"/>
            <a:ext cx="4150874" cy="5534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13" y="625946"/>
            <a:ext cx="6818364" cy="511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5536" y="1931213"/>
            <a:ext cx="4809776" cy="360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092" y="1329991"/>
            <a:ext cx="3537423" cy="471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389" y="493409"/>
            <a:ext cx="3607332" cy="48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68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322" y="1634246"/>
            <a:ext cx="4786010" cy="358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74" y="778212"/>
            <a:ext cx="3054485" cy="407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795" y="2237361"/>
            <a:ext cx="3363339" cy="448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</a:schemeClr>
            </a:gs>
            <a:gs pos="77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4" y="559936"/>
            <a:ext cx="3050983" cy="425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7579" y="559936"/>
            <a:ext cx="3434194" cy="366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859" y="3719995"/>
            <a:ext cx="3418834" cy="278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717" y="559936"/>
            <a:ext cx="1457175" cy="269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4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72" y="497541"/>
            <a:ext cx="3289308" cy="438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237" y="1668293"/>
            <a:ext cx="4263208" cy="479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041" y="3922670"/>
            <a:ext cx="4375267" cy="2637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675" y="497541"/>
            <a:ext cx="4383262" cy="260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3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186" y="497541"/>
            <a:ext cx="3855697" cy="4773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519" y="1025456"/>
            <a:ext cx="6367156" cy="34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18</Words>
  <Application>Microsoft Macintosh PowerPoint</Application>
  <PresentationFormat>Widescreen</PresentationFormat>
  <Paragraphs>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Apple Chancery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Tyson Smith-Ray</cp:lastModifiedBy>
  <cp:revision>20</cp:revision>
  <dcterms:created xsi:type="dcterms:W3CDTF">2016-12-13T16:00:12Z</dcterms:created>
  <dcterms:modified xsi:type="dcterms:W3CDTF">2017-01-13T18:48:40Z</dcterms:modified>
</cp:coreProperties>
</file>